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5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93724-50A7-4453-980F-AD57C32C3040}" type="datetimeFigureOut">
              <a:rPr lang="de-DE" smtClean="0"/>
              <a:t>15.02.2022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16BBB-7422-4C70-A12F-A4C23D4AEFF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SEKUNDARSCHULE</a:t>
            </a:r>
            <a:br>
              <a:rPr lang="de-DE" dirty="0" smtClean="0"/>
            </a:br>
            <a:r>
              <a:rPr lang="de-DE" dirty="0" smtClean="0"/>
              <a:t> „Am Weinberg“</a:t>
            </a:r>
            <a:br>
              <a:rPr lang="de-DE" dirty="0" smtClean="0"/>
            </a:br>
            <a:r>
              <a:rPr lang="de-DE" dirty="0" smtClean="0"/>
              <a:t>Havelberg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1600" y="3284984"/>
            <a:ext cx="3672408" cy="2497832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Herzlich willkommen zu einem kleinen Gang durch unsere Schule!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 descr="Logo ne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924944"/>
            <a:ext cx="3489945" cy="22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ie Fachunterrichtsräume</a:t>
            </a: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83568" y="4869160"/>
            <a:ext cx="763284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Fachunterrichtsraum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für Hauswirtschaft – C-Haus, EG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Grafik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47563" y="1160749"/>
            <a:ext cx="374441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80011" y="1160749"/>
            <a:ext cx="374441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ie Fachunterrichtsräume</a:t>
            </a: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83568" y="4869160"/>
            <a:ext cx="3456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Fachunterrichtsraum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für Technik – C-Haus, EG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Grafik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47563" y="1232758"/>
            <a:ext cx="352839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91979" y="1520789"/>
            <a:ext cx="352839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499992" y="4869160"/>
            <a:ext cx="3456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Fachunterrichtsraum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für Kunst – B-Haus, 1. OG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sz="2800" dirty="0" smtClean="0"/>
              <a:t> Unterrichtsräume</a:t>
            </a: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0" y="4869160"/>
            <a:ext cx="345638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Multimediaraum – </a:t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A-Haus, 1. OG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Grafik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50478" y="1146266"/>
            <a:ext cx="344346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043608" y="4869160"/>
            <a:ext cx="302433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Beispiel für einen allgemeinen Unterrichtsraum 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Grafik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55575" y="1412776"/>
            <a:ext cx="35283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sz="2800" dirty="0" smtClean="0"/>
              <a:t>Bibliothek und Freiarbeitsraum</a:t>
            </a: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755576" y="4725144"/>
            <a:ext cx="669674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>
              <a:spcBef>
                <a:spcPct val="0"/>
              </a:spcBef>
            </a:pPr>
            <a:r>
              <a:rPr lang="de-DE" sz="2000" dirty="0" smtClean="0">
                <a:latin typeface="+mj-lt"/>
                <a:ea typeface="+mj-ea"/>
                <a:cs typeface="+mj-cs"/>
              </a:rPr>
              <a:t>* </a:t>
            </a:r>
            <a:r>
              <a:rPr lang="de-DE" sz="2000" dirty="0">
                <a:latin typeface="+mj-lt"/>
                <a:ea typeface="+mj-ea"/>
                <a:cs typeface="+mj-cs"/>
              </a:rPr>
              <a:t>Nutzen </a:t>
            </a:r>
            <a:r>
              <a:rPr lang="de-DE" sz="2000" dirty="0" smtClean="0">
                <a:latin typeface="+mj-lt"/>
                <a:ea typeface="+mj-ea"/>
                <a:cs typeface="+mj-cs"/>
              </a:rPr>
              <a:t>digitaler </a:t>
            </a:r>
            <a:r>
              <a:rPr lang="de-DE" sz="2000" dirty="0" smtClean="0">
                <a:latin typeface="+mj-lt"/>
                <a:ea typeface="+mj-ea"/>
                <a:cs typeface="+mj-cs"/>
              </a:rPr>
              <a:t>Medien</a:t>
            </a:r>
            <a:r>
              <a:rPr lang="de-DE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* </a:t>
            </a:r>
            <a:r>
              <a:rPr lang="de-DE" sz="2000" dirty="0" smtClean="0">
                <a:latin typeface="+mj-lt"/>
                <a:ea typeface="+mj-ea"/>
                <a:cs typeface="+mj-cs"/>
              </a:rPr>
              <a:t>Möglichkeit zum</a:t>
            </a:r>
            <a:r>
              <a:rPr lang="de-DE" sz="2000" dirty="0">
                <a:latin typeface="+mj-lt"/>
                <a:ea typeface="+mj-ea"/>
                <a:cs typeface="+mj-cs"/>
              </a:rPr>
              <a:t> individuellen Arbeiten oder in Gruppen 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* große Auswahl an Lernspielen zur Förderung verschiedener </a:t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Kompetenzen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9551" y="1196752"/>
            <a:ext cx="30963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11858" y="1736813"/>
            <a:ext cx="302433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724128" y="2420888"/>
            <a:ext cx="31683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sz="2800" dirty="0" smtClean="0"/>
              <a:t>Aula</a:t>
            </a: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788024" y="4725144"/>
            <a:ext cx="26642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Grafik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23627" y="728702"/>
            <a:ext cx="32403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61235" y="935509"/>
            <a:ext cx="3240360" cy="318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03338" y="3921598"/>
            <a:ext cx="2094159" cy="197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3563888" y="6093296"/>
            <a:ext cx="1944216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latin typeface="+mj-lt"/>
                <a:ea typeface="+mj-ea"/>
                <a:cs typeface="+mj-cs"/>
              </a:rPr>
              <a:t>m</a:t>
            </a:r>
            <a:r>
              <a:rPr lang="de-DE" sz="2000" dirty="0" smtClean="0">
                <a:latin typeface="+mj-lt"/>
                <a:ea typeface="+mj-ea"/>
                <a:cs typeface="+mj-cs"/>
              </a:rPr>
              <a:t>it Foyer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* Ausgabe der warmen Mittagsmahlzeit</a:t>
            </a:r>
            <a:br>
              <a:rPr lang="de-DE" sz="2000" dirty="0" smtClean="0"/>
            </a:br>
            <a:r>
              <a:rPr lang="de-DE" sz="2000" dirty="0" smtClean="0"/>
              <a:t>* Imbiss-Angebot, wenn die Pandemielage dieses wieder zulässt</a:t>
            </a:r>
            <a:endParaRPr lang="de-DE" sz="2000" dirty="0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23828" y="1016732"/>
            <a:ext cx="3096345" cy="40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67544" y="404664"/>
            <a:ext cx="8229600" cy="76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Cafeteria im Keller des A-Hauses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229600" cy="864096"/>
          </a:xfrm>
        </p:spPr>
        <p:txBody>
          <a:bodyPr>
            <a:normAutofit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as Schulgebäude von der Straßenseiten</a:t>
            </a: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95536" y="476672"/>
            <a:ext cx="8229600" cy="4464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" name="Grafik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619672" y="1052736"/>
            <a:ext cx="561662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er Schulhof</a:t>
            </a:r>
            <a:endParaRPr lang="de-DE" sz="2800" dirty="0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63587" y="2528901"/>
            <a:ext cx="324036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4006" y="1268760"/>
            <a:ext cx="360040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627784" y="3284982"/>
            <a:ext cx="3384376" cy="22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1560" y="620688"/>
            <a:ext cx="33123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0688"/>
            <a:ext cx="346675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403648" y="5733256"/>
            <a:ext cx="5688632" cy="706090"/>
          </a:xfrm>
        </p:spPr>
        <p:txBody>
          <a:bodyPr>
            <a:normAutofit fontScale="90000"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as „Grüne Klassenzimmer“ – hier ist Unterricht im Freien möglich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as Schulgebäude von der Schulhofseite</a:t>
            </a:r>
            <a:endParaRPr lang="de-DE" sz="2800" dirty="0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7542" y="1196752"/>
            <a:ext cx="3096345" cy="204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347863" y="2636912"/>
            <a:ext cx="3240360" cy="22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868144" y="4437111"/>
            <a:ext cx="2832348" cy="19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563888" y="1196752"/>
            <a:ext cx="43204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 Haus C</a:t>
            </a:r>
            <a:b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Sekundarschule: Keller und Erdgeschoss</a:t>
            </a:r>
            <a:b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Gymnasium: alle</a:t>
            </a:r>
            <a:r>
              <a:rPr kumimoji="0" lang="de-DE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Obergeschosse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endParaRPr kumimoji="0" 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67544" y="3429000"/>
            <a:ext cx="288032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Haus </a:t>
            </a:r>
            <a:r>
              <a:rPr lang="de-DE" sz="2000" dirty="0" smtClean="0">
                <a:latin typeface="+mj-lt"/>
                <a:ea typeface="+mj-ea"/>
                <a:cs typeface="+mj-cs"/>
                <a:sym typeface="Wingdings" pitchFamily="2" charset="2"/>
              </a:rPr>
              <a:t>A  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/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Sekundarschule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(mit Haupteingang) 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339752" y="5013176"/>
            <a:ext cx="352839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Haus </a:t>
            </a:r>
            <a:r>
              <a:rPr lang="de-DE" sz="2000" dirty="0" smtClean="0">
                <a:latin typeface="+mj-lt"/>
                <a:ea typeface="+mj-ea"/>
                <a:cs typeface="+mj-cs"/>
                <a:sym typeface="Wingdings" pitchFamily="2" charset="2"/>
              </a:rPr>
              <a:t>A und B  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/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A: Sekundarschule</a:t>
            </a:r>
            <a:b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B: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Kunstraum der SKS sowie</a:t>
            </a:r>
            <a:b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</a:b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Musikschule, VHS, SITI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3456384" cy="634082"/>
          </a:xfrm>
        </p:spPr>
        <p:txBody>
          <a:bodyPr>
            <a:normAutofit/>
          </a:bodyPr>
          <a:lstStyle/>
          <a:p>
            <a:r>
              <a:rPr lang="de-DE" sz="2800" dirty="0" smtClean="0"/>
              <a:t>Flure im A-Haus</a:t>
            </a:r>
            <a:endParaRPr lang="de-DE" sz="2800" dirty="0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61348" y="3735596"/>
            <a:ext cx="3009900" cy="225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09334" y="275442"/>
            <a:ext cx="226183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88060" y="1060212"/>
            <a:ext cx="3417659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39552" y="4437112"/>
            <a:ext cx="309634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>
                <a:latin typeface="+mj-lt"/>
                <a:ea typeface="+mj-ea"/>
                <a:cs typeface="+mj-cs"/>
              </a:rPr>
              <a:t>Erdgeschoss</a:t>
            </a:r>
            <a:br>
              <a:rPr lang="de-DE" sz="2000" dirty="0" smtClean="0">
                <a:latin typeface="+mj-lt"/>
                <a:ea typeface="+mj-ea"/>
                <a:cs typeface="+mj-cs"/>
              </a:rPr>
            </a:br>
            <a:r>
              <a:rPr lang="de-DE" sz="1400" dirty="0" smtClean="0">
                <a:latin typeface="+mj-lt"/>
                <a:ea typeface="+mj-ea"/>
                <a:cs typeface="+mj-cs"/>
              </a:rPr>
              <a:t>(Der Teppich liegt vor dem Sekretariat.)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516216" y="4149080"/>
            <a:ext cx="20162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>
                <a:latin typeface="+mj-lt"/>
                <a:ea typeface="+mj-ea"/>
                <a:cs typeface="+mj-cs"/>
              </a:rPr>
              <a:t>1. Obergeschoss</a:t>
            </a:r>
            <a:br>
              <a:rPr lang="de-DE" sz="2000" dirty="0" smtClean="0">
                <a:latin typeface="+mj-lt"/>
                <a:ea typeface="+mj-ea"/>
                <a:cs typeface="+mj-cs"/>
              </a:rPr>
            </a:br>
            <a:r>
              <a:rPr lang="de-DE" sz="1400" dirty="0" smtClean="0">
                <a:latin typeface="+mj-lt"/>
                <a:ea typeface="+mj-ea"/>
                <a:cs typeface="+mj-cs"/>
              </a:rPr>
              <a:t> 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ie Fachunterrichtsräume</a:t>
            </a:r>
            <a:endParaRPr lang="de-DE" sz="2800" dirty="0"/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35994" y="1088741"/>
            <a:ext cx="360040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19571" y="1160751"/>
            <a:ext cx="352839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83568" y="4941168"/>
            <a:ext cx="763284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Fachunterrichtsraum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für Biologie – A-Haus, 2. OG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ie Fachunterrichtsräume</a:t>
            </a: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83568" y="4941168"/>
            <a:ext cx="763284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Fachunterrichtsraum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für Physik– A-Haus, 2. OG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Grafik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63988" y="800708"/>
            <a:ext cx="3816425" cy="432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3527" y="1556792"/>
            <a:ext cx="381642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de-DE" sz="2800" dirty="0"/>
              <a:t>d</a:t>
            </a:r>
            <a:r>
              <a:rPr lang="de-DE" sz="2800" dirty="0" smtClean="0"/>
              <a:t>ie Fachunterrichtsräume</a:t>
            </a: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39552" y="5517232"/>
            <a:ext cx="763284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Fachunterrichtsraum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für Chemie – A-Haus, 2. OG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Grafik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5555" y="944726"/>
            <a:ext cx="302433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32313" y="552463"/>
            <a:ext cx="2952328" cy="352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212976"/>
            <a:ext cx="27622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Bildschirmpräsentation (4:3)</PresentationFormat>
  <Paragraphs>34</Paragraphs>
  <Slides>15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Larissa-Design</vt:lpstr>
      <vt:lpstr>SEKUNDARSCHULE  „Am Weinberg“ Havelberg</vt:lpstr>
      <vt:lpstr>das Schulgebäude von der Straßenseiten</vt:lpstr>
      <vt:lpstr>der Schulhof</vt:lpstr>
      <vt:lpstr>das „Grüne Klassenzimmer“ – hier ist Unterricht im Freien möglich</vt:lpstr>
      <vt:lpstr>das Schulgebäude von der Schulhofseite</vt:lpstr>
      <vt:lpstr>Flure im A-Haus</vt:lpstr>
      <vt:lpstr>die Fachunterrichtsräume</vt:lpstr>
      <vt:lpstr>die Fachunterrichtsräume</vt:lpstr>
      <vt:lpstr>die Fachunterrichtsräume</vt:lpstr>
      <vt:lpstr>die Fachunterrichtsräume</vt:lpstr>
      <vt:lpstr>die Fachunterrichtsräume</vt:lpstr>
      <vt:lpstr> Unterrichtsräume</vt:lpstr>
      <vt:lpstr>Bibliothek und Freiarbeitsraum</vt:lpstr>
      <vt:lpstr>Aula</vt:lpstr>
      <vt:lpstr>* Ausgabe der warmen Mittagsmahlzeit * Imbiss-Angebot, wenn die Pandemielage dieses wieder zulässt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SEKUNDARSCHULE  „Am Weinberg“ Havelberg</dc:title>
  <dc:creator>Kathrin</dc:creator>
  <cp:lastModifiedBy>Kathrin</cp:lastModifiedBy>
  <cp:revision>11</cp:revision>
  <dcterms:created xsi:type="dcterms:W3CDTF">2022-02-15T11:16:44Z</dcterms:created>
  <dcterms:modified xsi:type="dcterms:W3CDTF">2022-02-15T12:49:18Z</dcterms:modified>
</cp:coreProperties>
</file>